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4865" autoAdjust="0"/>
  </p:normalViewPr>
  <p:slideViewPr>
    <p:cSldViewPr snapToGrid="0">
      <p:cViewPr varScale="1">
        <p:scale>
          <a:sx n="52" d="100"/>
          <a:sy n="52" d="100"/>
        </p:scale>
        <p:origin x="18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1A0F8-66A7-41BD-B976-B3E8E7E75DB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A4E95-EDF5-426E-AA03-1BDEFC68C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1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Text in Ezekiel</a:t>
            </a:r>
            <a:r>
              <a:rPr lang="en-US" b="1" baseline="0" dirty="0" smtClean="0"/>
              <a:t> dealing with the rebellion of Judah, warning them of upcoming judgment at the hands of the Babylonians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Judah’s sin was persistent rebellion (as seen in the text)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READ Chapter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Wood of the vine/contrasts with a vine bearing fruit (will note in a few minutes)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Some wood (cut from a tree), is useful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(vs. 3) </a:t>
            </a:r>
            <a:r>
              <a:rPr lang="en-US" baseline="0" dirty="0" smtClean="0"/>
              <a:t>– Objects made (furniture, etc.); Even a simple peg to hold a vessel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Wood of the vine useless except to be burned!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Judah compared to the wood of the vine.  Useless because of her unfaithfulness (8)</a:t>
            </a:r>
            <a:endParaRPr lang="en-US" b="0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God would “give up” the inhabitants of Jerusalem (to Babylon)</a:t>
            </a:r>
            <a:r>
              <a:rPr lang="en-US" b="1" baseline="0" dirty="0" smtClean="0"/>
              <a:t> (6)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God is acknowledged finally in judgment! </a:t>
            </a:r>
            <a:r>
              <a:rPr lang="en-US" b="1" baseline="0" dirty="0" smtClean="0"/>
              <a:t>(7)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A4E95-EDF5-426E-AA03-1BDEFC68CD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90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C525-5DB3-4909-B0B2-B5F4E60FC3E0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2DA2-EF75-40D8-9293-32E78A95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5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C525-5DB3-4909-B0B2-B5F4E60FC3E0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2DA2-EF75-40D8-9293-32E78A95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C525-5DB3-4909-B0B2-B5F4E60FC3E0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2DA2-EF75-40D8-9293-32E78A95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C525-5DB3-4909-B0B2-B5F4E60FC3E0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2DA2-EF75-40D8-9293-32E78A95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6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C525-5DB3-4909-B0B2-B5F4E60FC3E0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2DA2-EF75-40D8-9293-32E78A95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7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C525-5DB3-4909-B0B2-B5F4E60FC3E0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2DA2-EF75-40D8-9293-32E78A95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7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C525-5DB3-4909-B0B2-B5F4E60FC3E0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2DA2-EF75-40D8-9293-32E78A95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6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C525-5DB3-4909-B0B2-B5F4E60FC3E0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2DA2-EF75-40D8-9293-32E78A95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C525-5DB3-4909-B0B2-B5F4E60FC3E0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2DA2-EF75-40D8-9293-32E78A95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0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C525-5DB3-4909-B0B2-B5F4E60FC3E0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2DA2-EF75-40D8-9293-32E78A95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1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C525-5DB3-4909-B0B2-B5F4E60FC3E0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2DA2-EF75-40D8-9293-32E78A95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8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C525-5DB3-4909-B0B2-B5F4E60FC3E0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A2DA2-EF75-40D8-9293-32E78A95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2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0fyeDIP26vw/T3BcMSWBIuI/AAAAAAAAAOo/b8VlGkPJF9k/s1600/324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23" y="1182314"/>
            <a:ext cx="8220380" cy="1237410"/>
          </a:xfrm>
        </p:spPr>
        <p:txBody>
          <a:bodyPr>
            <a:normAutofit/>
          </a:bodyPr>
          <a:lstStyle/>
          <a:p>
            <a:pPr algn="l"/>
            <a:r>
              <a:rPr lang="en-US" sz="6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“Wood of the Vine”</a:t>
            </a:r>
            <a:endParaRPr lang="en-US" sz="66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023" y="2148262"/>
            <a:ext cx="4558552" cy="1279991"/>
          </a:xfrm>
        </p:spPr>
        <p:txBody>
          <a:bodyPr>
            <a:normAutofit/>
          </a:bodyPr>
          <a:lstStyle/>
          <a:p>
            <a:r>
              <a:rPr lang="en-US" sz="60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Ezekiel </a:t>
            </a:r>
            <a:r>
              <a:rPr lang="en-US" sz="80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15</a:t>
            </a:r>
            <a:endParaRPr lang="en-US" sz="80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36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707" y="234498"/>
            <a:ext cx="7886700" cy="941160"/>
          </a:xfrm>
        </p:spPr>
        <p:txBody>
          <a:bodyPr/>
          <a:lstStyle/>
          <a:p>
            <a: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Applications…</a:t>
            </a:r>
            <a:endParaRPr lang="en-US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7" y="1175657"/>
            <a:ext cx="8356730" cy="5449078"/>
          </a:xfrm>
        </p:spPr>
        <p:txBody>
          <a:bodyPr>
            <a:normAutofit/>
          </a:bodyPr>
          <a:lstStyle/>
          <a:p>
            <a:pPr marL="279400" indent="-279400"/>
            <a:r>
              <a:rPr lang="en-US" sz="3600" b="1" dirty="0" smtClean="0"/>
              <a:t>Like Judah, we are worthless if we are not bearing fruit for the Master              </a:t>
            </a:r>
            <a:r>
              <a:rPr lang="en-US" sz="3200" dirty="0" smtClean="0"/>
              <a:t>(John 15:1-8)</a:t>
            </a:r>
          </a:p>
          <a:p>
            <a:pPr marL="457200" lvl="1" indent="0">
              <a:buNone/>
            </a:pPr>
            <a:r>
              <a:rPr lang="en-US" sz="3200" dirty="0" smtClean="0"/>
              <a:t>~ Judah was “unfaithful” (Ezekiel 15:8)</a:t>
            </a:r>
          </a:p>
          <a:p>
            <a:pPr marL="457200" lvl="1" indent="0">
              <a:buNone/>
            </a:pPr>
            <a:r>
              <a:rPr lang="en-US" sz="3200" dirty="0" smtClean="0"/>
              <a:t>~ If we are “unfruitful” for any reason we   </a:t>
            </a:r>
          </a:p>
          <a:p>
            <a:pPr marL="457200" lvl="1" indent="0">
              <a:buNone/>
            </a:pPr>
            <a:r>
              <a:rPr lang="en-US" sz="3200" dirty="0" smtClean="0"/>
              <a:t>   are worthless to God</a:t>
            </a:r>
          </a:p>
          <a:p>
            <a:pPr marL="279400" indent="-279400"/>
            <a:r>
              <a:rPr lang="en-US" sz="3600" b="1" dirty="0" smtClean="0"/>
              <a:t>Like Judah, being worthless brings God’s judgment! </a:t>
            </a:r>
            <a:r>
              <a:rPr lang="en-US" sz="3200" dirty="0" smtClean="0"/>
              <a:t>(2 Peter 2:18-22)</a:t>
            </a:r>
          </a:p>
          <a:p>
            <a:pPr marL="279400" indent="-279400"/>
            <a:r>
              <a:rPr lang="en-US" sz="3600" b="1" dirty="0" smtClean="0"/>
              <a:t>Like Judah, God’s judgment will clearly show us that HE is God! </a:t>
            </a:r>
            <a:r>
              <a:rPr lang="en-US" sz="3200" dirty="0" smtClean="0"/>
              <a:t>(2 Cor. 5:9-11)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3719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707" y="234498"/>
            <a:ext cx="7886700" cy="941160"/>
          </a:xfrm>
        </p:spPr>
        <p:txBody>
          <a:bodyPr/>
          <a:lstStyle/>
          <a:p>
            <a: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Conclusion</a:t>
            </a:r>
            <a:endParaRPr lang="en-US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7" y="1175657"/>
            <a:ext cx="8356730" cy="5449078"/>
          </a:xfrm>
        </p:spPr>
        <p:txBody>
          <a:bodyPr>
            <a:normAutofit/>
          </a:bodyPr>
          <a:lstStyle/>
          <a:p>
            <a:pPr marL="0" indent="336550">
              <a:buNone/>
            </a:pPr>
            <a:r>
              <a:rPr lang="en-US" sz="3600" b="1" dirty="0" smtClean="0"/>
              <a:t>In the judgment, every knee will bow down and confess God.  It would be better for us to acknowledge Him now, and live in such a way as to be of value to Him!</a:t>
            </a:r>
          </a:p>
          <a:p>
            <a:pPr marL="0" indent="336550">
              <a:buNone/>
            </a:pPr>
            <a:endParaRPr lang="en-US" sz="800" b="1" dirty="0" smtClean="0"/>
          </a:p>
          <a:p>
            <a:pPr marL="0" indent="336550">
              <a:buNone/>
            </a:pPr>
            <a:r>
              <a:rPr lang="en-US" sz="3600" i="1" dirty="0" smtClean="0"/>
              <a:t>“Be diligent to present yourself approved to God, a worker who does not need to be ashamed, rightly dividing the word of truth.” </a:t>
            </a:r>
          </a:p>
          <a:p>
            <a:pPr marL="0" indent="0" algn="r">
              <a:buNone/>
            </a:pPr>
            <a:r>
              <a:rPr lang="en-US" sz="3600" i="1" dirty="0" smtClean="0"/>
              <a:t>(2 Timothy 2:15)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31559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298</Words>
  <Application>Microsoft Office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Office Theme</vt:lpstr>
      <vt:lpstr>“Wood of the Vine”</vt:lpstr>
      <vt:lpstr>Applications…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“Wood of the Vine”</dc:title>
  <dc:creator>Stan Cox</dc:creator>
  <cp:lastModifiedBy>Stan Cox</cp:lastModifiedBy>
  <cp:revision>6</cp:revision>
  <dcterms:created xsi:type="dcterms:W3CDTF">2015-05-31T03:14:44Z</dcterms:created>
  <dcterms:modified xsi:type="dcterms:W3CDTF">2015-05-31T04:29:06Z</dcterms:modified>
</cp:coreProperties>
</file>